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89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40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91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41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438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3835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66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9858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449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205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304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E0950-0CB3-4C4D-AA8F-4035EAF977DA}" type="datetimeFigureOut">
              <a:rPr lang="ko-KR" altLang="en-US" smtClean="0"/>
              <a:t>2018-05-31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D7A51-9B28-4826-B1AA-58953EEFC2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664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8" y="1905000"/>
            <a:ext cx="633412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76828" y="773996"/>
            <a:ext cx="1171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RG3 WBS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726356" y="3295503"/>
            <a:ext cx="3886880" cy="2235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726356" y="3717032"/>
            <a:ext cx="3886880" cy="4023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6138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2996952"/>
            <a:ext cx="66675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76828" y="773996"/>
            <a:ext cx="105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QX </a:t>
            </a:r>
            <a:r>
              <a:rPr lang="en-US" altLang="ko-KR" dirty="0" smtClean="0"/>
              <a:t>WBS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580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51920" y="773996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JX1 </a:t>
            </a:r>
            <a:r>
              <a:rPr lang="en-US" altLang="ko-KR" dirty="0" smtClean="0"/>
              <a:t>WBS</a:t>
            </a:r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1484784"/>
            <a:ext cx="68199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9795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</Words>
  <Application>Microsoft Office PowerPoint</Application>
  <PresentationFormat>화면 슬라이드 쇼(4:3)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ILJITECH</dc:creator>
  <cp:lastModifiedBy>ILJITECH</cp:lastModifiedBy>
  <cp:revision>10</cp:revision>
  <dcterms:created xsi:type="dcterms:W3CDTF">2018-05-29T02:34:07Z</dcterms:created>
  <dcterms:modified xsi:type="dcterms:W3CDTF">2018-05-31T08:44:03Z</dcterms:modified>
</cp:coreProperties>
</file>